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  <p:sldMasterId id="2147483661" r:id="rId3"/>
  </p:sldMasterIdLst>
  <p:notesMasterIdLst>
    <p:notesMasterId r:id="rId29"/>
  </p:notesMasterIdLst>
  <p:sldIdLst>
    <p:sldId id="265" r:id="rId4"/>
    <p:sldId id="261" r:id="rId5"/>
    <p:sldId id="293" r:id="rId6"/>
    <p:sldId id="258" r:id="rId7"/>
    <p:sldId id="297" r:id="rId8"/>
    <p:sldId id="298" r:id="rId9"/>
    <p:sldId id="299" r:id="rId10"/>
    <p:sldId id="302" r:id="rId11"/>
    <p:sldId id="303" r:id="rId12"/>
    <p:sldId id="305" r:id="rId13"/>
    <p:sldId id="304" r:id="rId14"/>
    <p:sldId id="306" r:id="rId15"/>
    <p:sldId id="307" r:id="rId16"/>
    <p:sldId id="311" r:id="rId17"/>
    <p:sldId id="312" r:id="rId18"/>
    <p:sldId id="338" r:id="rId19"/>
    <p:sldId id="310" r:id="rId20"/>
    <p:sldId id="339" r:id="rId21"/>
    <p:sldId id="308" r:id="rId22"/>
    <p:sldId id="309" r:id="rId23"/>
    <p:sldId id="341" r:id="rId24"/>
    <p:sldId id="346" r:id="rId25"/>
    <p:sldId id="347" r:id="rId26"/>
    <p:sldId id="340" r:id="rId27"/>
    <p:sldId id="25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7AA220-4DB9-4730-BE9C-76664272ED7B}" v="25" dt="2021-09-15T06:36:26.6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94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B57AA220-4DB9-4730-BE9C-76664272ED7B}"/>
    <pc:docChg chg="undo custSel delSld modSld">
      <pc:chgData name="Rob Sewell" userId="c802df42025d5e1f" providerId="LiveId" clId="{B57AA220-4DB9-4730-BE9C-76664272ED7B}" dt="2021-09-15T06:38:01.407" v="166" actId="20577"/>
      <pc:docMkLst>
        <pc:docMk/>
      </pc:docMkLst>
      <pc:sldChg chg="del">
        <pc:chgData name="Rob Sewell" userId="c802df42025d5e1f" providerId="LiveId" clId="{B57AA220-4DB9-4730-BE9C-76664272ED7B}" dt="2021-09-15T06:29:53.430" v="49" actId="47"/>
        <pc:sldMkLst>
          <pc:docMk/>
          <pc:sldMk cId="3850024415" sldId="257"/>
        </pc:sldMkLst>
      </pc:sldChg>
      <pc:sldChg chg="modSp setBg">
        <pc:chgData name="Rob Sewell" userId="c802df42025d5e1f" providerId="LiveId" clId="{B57AA220-4DB9-4730-BE9C-76664272ED7B}" dt="2021-09-15T06:31:33.589" v="55" actId="1076"/>
        <pc:sldMkLst>
          <pc:docMk/>
          <pc:sldMk cId="2411201960" sldId="258"/>
        </pc:sldMkLst>
        <pc:picChg chg="mod">
          <ac:chgData name="Rob Sewell" userId="c802df42025d5e1f" providerId="LiveId" clId="{B57AA220-4DB9-4730-BE9C-76664272ED7B}" dt="2021-09-15T06:31:33.589" v="55" actId="1076"/>
          <ac:picMkLst>
            <pc:docMk/>
            <pc:sldMk cId="2411201960" sldId="258"/>
            <ac:picMk id="4" creationId="{D466A82A-B999-4307-B50C-6197FBA1F46A}"/>
          </ac:picMkLst>
        </pc:picChg>
      </pc:sldChg>
      <pc:sldChg chg="del">
        <pc:chgData name="Rob Sewell" userId="c802df42025d5e1f" providerId="LiveId" clId="{B57AA220-4DB9-4730-BE9C-76664272ED7B}" dt="2021-09-15T06:36:38.457" v="118" actId="2696"/>
        <pc:sldMkLst>
          <pc:docMk/>
          <pc:sldMk cId="718901527" sldId="262"/>
        </pc:sldMkLst>
      </pc:sldChg>
      <pc:sldChg chg="del">
        <pc:chgData name="Rob Sewell" userId="c802df42025d5e1f" providerId="LiveId" clId="{B57AA220-4DB9-4730-BE9C-76664272ED7B}" dt="2021-09-15T06:36:38.457" v="118" actId="2696"/>
        <pc:sldMkLst>
          <pc:docMk/>
          <pc:sldMk cId="2020081965" sldId="263"/>
        </pc:sldMkLst>
      </pc:sldChg>
      <pc:sldChg chg="del">
        <pc:chgData name="Rob Sewell" userId="c802df42025d5e1f" providerId="LiveId" clId="{B57AA220-4DB9-4730-BE9C-76664272ED7B}" dt="2021-09-15T06:29:55.965" v="50" actId="47"/>
        <pc:sldMkLst>
          <pc:docMk/>
          <pc:sldMk cId="3809123800" sldId="264"/>
        </pc:sldMkLst>
      </pc:sldChg>
      <pc:sldChg chg="modSp mod">
        <pc:chgData name="Rob Sewell" userId="c802df42025d5e1f" providerId="LiveId" clId="{B57AA220-4DB9-4730-BE9C-76664272ED7B}" dt="2021-09-15T06:29:37.711" v="48" actId="20577"/>
        <pc:sldMkLst>
          <pc:docMk/>
          <pc:sldMk cId="2394883138" sldId="265"/>
        </pc:sldMkLst>
        <pc:spChg chg="mod">
          <ac:chgData name="Rob Sewell" userId="c802df42025d5e1f" providerId="LiveId" clId="{B57AA220-4DB9-4730-BE9C-76664272ED7B}" dt="2021-09-15T06:29:37.711" v="48" actId="20577"/>
          <ac:spMkLst>
            <pc:docMk/>
            <pc:sldMk cId="2394883138" sldId="265"/>
            <ac:spMk id="17" creationId="{793E77DC-A9A0-4870-9CBB-3704BA310ED8}"/>
          </ac:spMkLst>
        </pc:spChg>
      </pc:sldChg>
      <pc:sldChg chg="setBg">
        <pc:chgData name="Rob Sewell" userId="c802df42025d5e1f" providerId="LiveId" clId="{B57AA220-4DB9-4730-BE9C-76664272ED7B}" dt="2021-09-15T06:31:03.234" v="52"/>
        <pc:sldMkLst>
          <pc:docMk/>
          <pc:sldMk cId="1874739046" sldId="293"/>
        </pc:sldMkLst>
      </pc:sldChg>
      <pc:sldChg chg="setBg">
        <pc:chgData name="Rob Sewell" userId="c802df42025d5e1f" providerId="LiveId" clId="{B57AA220-4DB9-4730-BE9C-76664272ED7B}" dt="2021-09-15T06:31:40.577" v="56"/>
        <pc:sldMkLst>
          <pc:docMk/>
          <pc:sldMk cId="337704094" sldId="297"/>
        </pc:sldMkLst>
      </pc:sldChg>
      <pc:sldChg chg="setBg">
        <pc:chgData name="Rob Sewell" userId="c802df42025d5e1f" providerId="LiveId" clId="{B57AA220-4DB9-4730-BE9C-76664272ED7B}" dt="2021-09-15T06:30:52.609" v="51"/>
        <pc:sldMkLst>
          <pc:docMk/>
          <pc:sldMk cId="3275815966" sldId="298"/>
        </pc:sldMkLst>
      </pc:sldChg>
      <pc:sldChg chg="modSp mod setBg">
        <pc:chgData name="Rob Sewell" userId="c802df42025d5e1f" providerId="LiveId" clId="{B57AA220-4DB9-4730-BE9C-76664272ED7B}" dt="2021-09-15T06:32:51.201" v="69" actId="1076"/>
        <pc:sldMkLst>
          <pc:docMk/>
          <pc:sldMk cId="341033587" sldId="299"/>
        </pc:sldMkLst>
        <pc:spChg chg="mod">
          <ac:chgData name="Rob Sewell" userId="c802df42025d5e1f" providerId="LiveId" clId="{B57AA220-4DB9-4730-BE9C-76664272ED7B}" dt="2021-09-15T06:31:58.579" v="59" actId="1076"/>
          <ac:spMkLst>
            <pc:docMk/>
            <pc:sldMk cId="341033587" sldId="299"/>
            <ac:spMk id="2" creationId="{B0B2D787-E901-489E-86DF-4A406E91D848}"/>
          </ac:spMkLst>
        </pc:spChg>
        <pc:picChg chg="mod">
          <ac:chgData name="Rob Sewell" userId="c802df42025d5e1f" providerId="LiveId" clId="{B57AA220-4DB9-4730-BE9C-76664272ED7B}" dt="2021-09-15T06:32:47.631" v="68" actId="1076"/>
          <ac:picMkLst>
            <pc:docMk/>
            <pc:sldMk cId="341033587" sldId="299"/>
            <ac:picMk id="6" creationId="{60BFFCD2-71BA-4FCF-88FD-B438AB0C3B49}"/>
          </ac:picMkLst>
        </pc:picChg>
        <pc:picChg chg="mod">
          <ac:chgData name="Rob Sewell" userId="c802df42025d5e1f" providerId="LiveId" clId="{B57AA220-4DB9-4730-BE9C-76664272ED7B}" dt="2021-09-15T06:32:51.201" v="69" actId="1076"/>
          <ac:picMkLst>
            <pc:docMk/>
            <pc:sldMk cId="341033587" sldId="299"/>
            <ac:picMk id="21" creationId="{6CBEAB92-A886-4208-AB72-1E9D8F6D9310}"/>
          </ac:picMkLst>
        </pc:picChg>
        <pc:picChg chg="mod">
          <ac:chgData name="Rob Sewell" userId="c802df42025d5e1f" providerId="LiveId" clId="{B57AA220-4DB9-4730-BE9C-76664272ED7B}" dt="2021-09-15T06:32:16.535" v="62" actId="1076"/>
          <ac:picMkLst>
            <pc:docMk/>
            <pc:sldMk cId="341033587" sldId="299"/>
            <ac:picMk id="22" creationId="{D6628C97-CED4-45D4-8AAC-B02B370EF097}"/>
          </ac:picMkLst>
        </pc:picChg>
      </pc:sldChg>
      <pc:sldChg chg="modSp mod setBg">
        <pc:chgData name="Rob Sewell" userId="c802df42025d5e1f" providerId="LiveId" clId="{B57AA220-4DB9-4730-BE9C-76664272ED7B}" dt="2021-09-15T06:32:57.928" v="70" actId="1076"/>
        <pc:sldMkLst>
          <pc:docMk/>
          <pc:sldMk cId="3343409691" sldId="302"/>
        </pc:sldMkLst>
        <pc:picChg chg="mod">
          <ac:chgData name="Rob Sewell" userId="c802df42025d5e1f" providerId="LiveId" clId="{B57AA220-4DB9-4730-BE9C-76664272ED7B}" dt="2021-09-15T06:32:26.150" v="64" actId="1076"/>
          <ac:picMkLst>
            <pc:docMk/>
            <pc:sldMk cId="3343409691" sldId="302"/>
            <ac:picMk id="6" creationId="{60BFFCD2-71BA-4FCF-88FD-B438AB0C3B49}"/>
          </ac:picMkLst>
        </pc:picChg>
        <pc:picChg chg="mod">
          <ac:chgData name="Rob Sewell" userId="c802df42025d5e1f" providerId="LiveId" clId="{B57AA220-4DB9-4730-BE9C-76664272ED7B}" dt="2021-09-15T06:32:34.632" v="66" actId="1076"/>
          <ac:picMkLst>
            <pc:docMk/>
            <pc:sldMk cId="3343409691" sldId="302"/>
            <ac:picMk id="21" creationId="{6CBEAB92-A886-4208-AB72-1E9D8F6D9310}"/>
          </ac:picMkLst>
        </pc:picChg>
        <pc:picChg chg="mod">
          <ac:chgData name="Rob Sewell" userId="c802df42025d5e1f" providerId="LiveId" clId="{B57AA220-4DB9-4730-BE9C-76664272ED7B}" dt="2021-09-15T06:32:37.430" v="67" actId="1076"/>
          <ac:picMkLst>
            <pc:docMk/>
            <pc:sldMk cId="3343409691" sldId="302"/>
            <ac:picMk id="22" creationId="{D6628C97-CED4-45D4-8AAC-B02B370EF097}"/>
          </ac:picMkLst>
        </pc:picChg>
        <pc:picChg chg="mod">
          <ac:chgData name="Rob Sewell" userId="c802df42025d5e1f" providerId="LiveId" clId="{B57AA220-4DB9-4730-BE9C-76664272ED7B}" dt="2021-09-15T06:32:57.928" v="70" actId="1076"/>
          <ac:picMkLst>
            <pc:docMk/>
            <pc:sldMk cId="3343409691" sldId="302"/>
            <ac:picMk id="23" creationId="{F5EE2776-8720-4B68-A104-BD984265B404}"/>
          </ac:picMkLst>
        </pc:picChg>
      </pc:sldChg>
      <pc:sldChg chg="modSp mod setBg">
        <pc:chgData name="Rob Sewell" userId="c802df42025d5e1f" providerId="LiveId" clId="{B57AA220-4DB9-4730-BE9C-76664272ED7B}" dt="2021-09-15T06:33:31.295" v="77" actId="1076"/>
        <pc:sldMkLst>
          <pc:docMk/>
          <pc:sldMk cId="2336861011" sldId="303"/>
        </pc:sldMkLst>
        <pc:picChg chg="mod">
          <ac:chgData name="Rob Sewell" userId="c802df42025d5e1f" providerId="LiveId" clId="{B57AA220-4DB9-4730-BE9C-76664272ED7B}" dt="2021-09-15T06:33:31.295" v="77" actId="1076"/>
          <ac:picMkLst>
            <pc:docMk/>
            <pc:sldMk cId="2336861011" sldId="303"/>
            <ac:picMk id="6" creationId="{60BFFCD2-71BA-4FCF-88FD-B438AB0C3B49}"/>
          </ac:picMkLst>
        </pc:picChg>
        <pc:picChg chg="mod">
          <ac:chgData name="Rob Sewell" userId="c802df42025d5e1f" providerId="LiveId" clId="{B57AA220-4DB9-4730-BE9C-76664272ED7B}" dt="2021-09-15T06:33:08.682" v="73" actId="1076"/>
          <ac:picMkLst>
            <pc:docMk/>
            <pc:sldMk cId="2336861011" sldId="303"/>
            <ac:picMk id="8" creationId="{D8A8A577-614E-4EEB-81A3-03F1B092D08B}"/>
          </ac:picMkLst>
        </pc:picChg>
        <pc:picChg chg="mod">
          <ac:chgData name="Rob Sewell" userId="c802df42025d5e1f" providerId="LiveId" clId="{B57AA220-4DB9-4730-BE9C-76664272ED7B}" dt="2021-09-15T06:33:27.965" v="76" actId="1076"/>
          <ac:picMkLst>
            <pc:docMk/>
            <pc:sldMk cId="2336861011" sldId="303"/>
            <ac:picMk id="21" creationId="{6CBEAB92-A886-4208-AB72-1E9D8F6D9310}"/>
          </ac:picMkLst>
        </pc:picChg>
        <pc:picChg chg="mod">
          <ac:chgData name="Rob Sewell" userId="c802df42025d5e1f" providerId="LiveId" clId="{B57AA220-4DB9-4730-BE9C-76664272ED7B}" dt="2021-09-15T06:33:12.650" v="74" actId="1076"/>
          <ac:picMkLst>
            <pc:docMk/>
            <pc:sldMk cId="2336861011" sldId="303"/>
            <ac:picMk id="22" creationId="{D6628C97-CED4-45D4-8AAC-B02B370EF097}"/>
          </ac:picMkLst>
        </pc:picChg>
        <pc:picChg chg="mod">
          <ac:chgData name="Rob Sewell" userId="c802df42025d5e1f" providerId="LiveId" clId="{B57AA220-4DB9-4730-BE9C-76664272ED7B}" dt="2021-09-15T06:33:23.750" v="75" actId="1076"/>
          <ac:picMkLst>
            <pc:docMk/>
            <pc:sldMk cId="2336861011" sldId="303"/>
            <ac:picMk id="23" creationId="{F5EE2776-8720-4B68-A104-BD984265B404}"/>
          </ac:picMkLst>
        </pc:picChg>
      </pc:sldChg>
      <pc:sldChg chg="modSp mod setBg">
        <pc:chgData name="Rob Sewell" userId="c802df42025d5e1f" providerId="LiveId" clId="{B57AA220-4DB9-4730-BE9C-76664272ED7B}" dt="2021-09-15T06:34:58.168" v="99" actId="1076"/>
        <pc:sldMkLst>
          <pc:docMk/>
          <pc:sldMk cId="2285105882" sldId="304"/>
        </pc:sldMkLst>
        <pc:spChg chg="mod">
          <ac:chgData name="Rob Sewell" userId="c802df42025d5e1f" providerId="LiveId" clId="{B57AA220-4DB9-4730-BE9C-76664272ED7B}" dt="2021-09-15T06:34:58.168" v="99" actId="1076"/>
          <ac:spMkLst>
            <pc:docMk/>
            <pc:sldMk cId="2285105882" sldId="304"/>
            <ac:spMk id="2" creationId="{B0B2D787-E901-489E-86DF-4A406E91D848}"/>
          </ac:spMkLst>
        </pc:spChg>
        <pc:picChg chg="mod">
          <ac:chgData name="Rob Sewell" userId="c802df42025d5e1f" providerId="LiveId" clId="{B57AA220-4DB9-4730-BE9C-76664272ED7B}" dt="2021-09-15T06:34:28.138" v="91" actId="1076"/>
          <ac:picMkLst>
            <pc:docMk/>
            <pc:sldMk cId="2285105882" sldId="304"/>
            <ac:picMk id="6" creationId="{60BFFCD2-71BA-4FCF-88FD-B438AB0C3B49}"/>
          </ac:picMkLst>
        </pc:picChg>
        <pc:picChg chg="mod">
          <ac:chgData name="Rob Sewell" userId="c802df42025d5e1f" providerId="LiveId" clId="{B57AA220-4DB9-4730-BE9C-76664272ED7B}" dt="2021-09-15T06:34:40.888" v="96" actId="1076"/>
          <ac:picMkLst>
            <pc:docMk/>
            <pc:sldMk cId="2285105882" sldId="304"/>
            <ac:picMk id="8" creationId="{D8A8A577-614E-4EEB-81A3-03F1B092D08B}"/>
          </ac:picMkLst>
        </pc:picChg>
        <pc:picChg chg="mod">
          <ac:chgData name="Rob Sewell" userId="c802df42025d5e1f" providerId="LiveId" clId="{B57AA220-4DB9-4730-BE9C-76664272ED7B}" dt="2021-09-15T06:34:35.038" v="94" actId="1076"/>
          <ac:picMkLst>
            <pc:docMk/>
            <pc:sldMk cId="2285105882" sldId="304"/>
            <ac:picMk id="21" creationId="{6CBEAB92-A886-4208-AB72-1E9D8F6D9310}"/>
          </ac:picMkLst>
        </pc:picChg>
        <pc:picChg chg="mod">
          <ac:chgData name="Rob Sewell" userId="c802df42025d5e1f" providerId="LiveId" clId="{B57AA220-4DB9-4730-BE9C-76664272ED7B}" dt="2021-09-15T06:34:43.303" v="97" actId="1076"/>
          <ac:picMkLst>
            <pc:docMk/>
            <pc:sldMk cId="2285105882" sldId="304"/>
            <ac:picMk id="22" creationId="{D6628C97-CED4-45D4-8AAC-B02B370EF097}"/>
          </ac:picMkLst>
        </pc:picChg>
        <pc:picChg chg="mod">
          <ac:chgData name="Rob Sewell" userId="c802df42025d5e1f" providerId="LiveId" clId="{B57AA220-4DB9-4730-BE9C-76664272ED7B}" dt="2021-09-15T06:34:38.548" v="95" actId="1076"/>
          <ac:picMkLst>
            <pc:docMk/>
            <pc:sldMk cId="2285105882" sldId="304"/>
            <ac:picMk id="23" creationId="{F5EE2776-8720-4B68-A104-BD984265B404}"/>
          </ac:picMkLst>
        </pc:picChg>
      </pc:sldChg>
      <pc:sldChg chg="modSp mod setBg">
        <pc:chgData name="Rob Sewell" userId="c802df42025d5e1f" providerId="LiveId" clId="{B57AA220-4DB9-4730-BE9C-76664272ED7B}" dt="2021-09-15T06:34:18.569" v="89" actId="1076"/>
        <pc:sldMkLst>
          <pc:docMk/>
          <pc:sldMk cId="2918003203" sldId="305"/>
        </pc:sldMkLst>
        <pc:spChg chg="mod">
          <ac:chgData name="Rob Sewell" userId="c802df42025d5e1f" providerId="LiveId" clId="{B57AA220-4DB9-4730-BE9C-76664272ED7B}" dt="2021-09-15T06:34:18.569" v="89" actId="1076"/>
          <ac:spMkLst>
            <pc:docMk/>
            <pc:sldMk cId="2918003203" sldId="305"/>
            <ac:spMk id="2" creationId="{B0B2D787-E901-489E-86DF-4A406E91D848}"/>
          </ac:spMkLst>
        </pc:spChg>
        <pc:picChg chg="mod">
          <ac:chgData name="Rob Sewell" userId="c802df42025d5e1f" providerId="LiveId" clId="{B57AA220-4DB9-4730-BE9C-76664272ED7B}" dt="2021-09-15T06:34:03.689" v="85" actId="1076"/>
          <ac:picMkLst>
            <pc:docMk/>
            <pc:sldMk cId="2918003203" sldId="305"/>
            <ac:picMk id="6" creationId="{60BFFCD2-71BA-4FCF-88FD-B438AB0C3B49}"/>
          </ac:picMkLst>
        </pc:picChg>
        <pc:picChg chg="mod">
          <ac:chgData name="Rob Sewell" userId="c802df42025d5e1f" providerId="LiveId" clId="{B57AA220-4DB9-4730-BE9C-76664272ED7B}" dt="2021-09-15T06:33:53.923" v="81" actId="1076"/>
          <ac:picMkLst>
            <pc:docMk/>
            <pc:sldMk cId="2918003203" sldId="305"/>
            <ac:picMk id="8" creationId="{D8A8A577-614E-4EEB-81A3-03F1B092D08B}"/>
          </ac:picMkLst>
        </pc:picChg>
        <pc:picChg chg="mod">
          <ac:chgData name="Rob Sewell" userId="c802df42025d5e1f" providerId="LiveId" clId="{B57AA220-4DB9-4730-BE9C-76664272ED7B}" dt="2021-09-15T06:34:01.551" v="84" actId="1076"/>
          <ac:picMkLst>
            <pc:docMk/>
            <pc:sldMk cId="2918003203" sldId="305"/>
            <ac:picMk id="21" creationId="{6CBEAB92-A886-4208-AB72-1E9D8F6D9310}"/>
          </ac:picMkLst>
        </pc:picChg>
        <pc:picChg chg="mod">
          <ac:chgData name="Rob Sewell" userId="c802df42025d5e1f" providerId="LiveId" clId="{B57AA220-4DB9-4730-BE9C-76664272ED7B}" dt="2021-09-15T06:33:56.316" v="82" actId="1076"/>
          <ac:picMkLst>
            <pc:docMk/>
            <pc:sldMk cId="2918003203" sldId="305"/>
            <ac:picMk id="22" creationId="{D6628C97-CED4-45D4-8AAC-B02B370EF097}"/>
          </ac:picMkLst>
        </pc:picChg>
        <pc:picChg chg="mod">
          <ac:chgData name="Rob Sewell" userId="c802df42025d5e1f" providerId="LiveId" clId="{B57AA220-4DB9-4730-BE9C-76664272ED7B}" dt="2021-09-15T06:33:59.008" v="83" actId="1076"/>
          <ac:picMkLst>
            <pc:docMk/>
            <pc:sldMk cId="2918003203" sldId="305"/>
            <ac:picMk id="23" creationId="{F5EE2776-8720-4B68-A104-BD984265B404}"/>
          </ac:picMkLst>
        </pc:picChg>
      </pc:sldChg>
      <pc:sldChg chg="modSp mod setBg">
        <pc:chgData name="Rob Sewell" userId="c802df42025d5e1f" providerId="LiveId" clId="{B57AA220-4DB9-4730-BE9C-76664272ED7B}" dt="2021-09-15T06:35:17.136" v="105" actId="1076"/>
        <pc:sldMkLst>
          <pc:docMk/>
          <pc:sldMk cId="4034954603" sldId="306"/>
        </pc:sldMkLst>
        <pc:picChg chg="mod">
          <ac:chgData name="Rob Sewell" userId="c802df42025d5e1f" providerId="LiveId" clId="{B57AA220-4DB9-4730-BE9C-76664272ED7B}" dt="2021-09-15T06:35:17.136" v="105" actId="1076"/>
          <ac:picMkLst>
            <pc:docMk/>
            <pc:sldMk cId="4034954603" sldId="306"/>
            <ac:picMk id="6" creationId="{60BFFCD2-71BA-4FCF-88FD-B438AB0C3B49}"/>
          </ac:picMkLst>
        </pc:picChg>
        <pc:picChg chg="mod">
          <ac:chgData name="Rob Sewell" userId="c802df42025d5e1f" providerId="LiveId" clId="{B57AA220-4DB9-4730-BE9C-76664272ED7B}" dt="2021-09-15T06:35:05.601" v="101" actId="1076"/>
          <ac:picMkLst>
            <pc:docMk/>
            <pc:sldMk cId="4034954603" sldId="306"/>
            <ac:picMk id="8" creationId="{D8A8A577-614E-4EEB-81A3-03F1B092D08B}"/>
          </ac:picMkLst>
        </pc:picChg>
        <pc:picChg chg="mod">
          <ac:chgData name="Rob Sewell" userId="c802df42025d5e1f" providerId="LiveId" clId="{B57AA220-4DB9-4730-BE9C-76664272ED7B}" dt="2021-09-15T06:35:14.504" v="104" actId="1076"/>
          <ac:picMkLst>
            <pc:docMk/>
            <pc:sldMk cId="4034954603" sldId="306"/>
            <ac:picMk id="21" creationId="{6CBEAB92-A886-4208-AB72-1E9D8F6D9310}"/>
          </ac:picMkLst>
        </pc:picChg>
        <pc:picChg chg="mod">
          <ac:chgData name="Rob Sewell" userId="c802df42025d5e1f" providerId="LiveId" clId="{B57AA220-4DB9-4730-BE9C-76664272ED7B}" dt="2021-09-15T06:35:08.376" v="102" actId="1076"/>
          <ac:picMkLst>
            <pc:docMk/>
            <pc:sldMk cId="4034954603" sldId="306"/>
            <ac:picMk id="22" creationId="{D6628C97-CED4-45D4-8AAC-B02B370EF097}"/>
          </ac:picMkLst>
        </pc:picChg>
        <pc:picChg chg="mod">
          <ac:chgData name="Rob Sewell" userId="c802df42025d5e1f" providerId="LiveId" clId="{B57AA220-4DB9-4730-BE9C-76664272ED7B}" dt="2021-09-15T06:35:10.694" v="103" actId="1076"/>
          <ac:picMkLst>
            <pc:docMk/>
            <pc:sldMk cId="4034954603" sldId="306"/>
            <ac:picMk id="23" creationId="{F5EE2776-8720-4B68-A104-BD984265B404}"/>
          </ac:picMkLst>
        </pc:picChg>
      </pc:sldChg>
      <pc:sldChg chg="modSp mod setBg">
        <pc:chgData name="Rob Sewell" userId="c802df42025d5e1f" providerId="LiveId" clId="{B57AA220-4DB9-4730-BE9C-76664272ED7B}" dt="2021-09-15T06:35:30.382" v="107" actId="1076"/>
        <pc:sldMkLst>
          <pc:docMk/>
          <pc:sldMk cId="3191272430" sldId="307"/>
        </pc:sldMkLst>
        <pc:spChg chg="mod">
          <ac:chgData name="Rob Sewell" userId="c802df42025d5e1f" providerId="LiveId" clId="{B57AA220-4DB9-4730-BE9C-76664272ED7B}" dt="2021-09-15T06:35:30.382" v="107" actId="1076"/>
          <ac:spMkLst>
            <pc:docMk/>
            <pc:sldMk cId="3191272430" sldId="307"/>
            <ac:spMk id="41" creationId="{29BAB7A1-A462-4AA2-8E26-B73A2C2CE8CA}"/>
          </ac:spMkLst>
        </pc:spChg>
      </pc:sldChg>
      <pc:sldChg chg="setBg">
        <pc:chgData name="Rob Sewell" userId="c802df42025d5e1f" providerId="LiveId" clId="{B57AA220-4DB9-4730-BE9C-76664272ED7B}" dt="2021-09-15T06:36:04.737" v="113"/>
        <pc:sldMkLst>
          <pc:docMk/>
          <pc:sldMk cId="4042961049" sldId="308"/>
        </pc:sldMkLst>
      </pc:sldChg>
      <pc:sldChg chg="setBg">
        <pc:chgData name="Rob Sewell" userId="c802df42025d5e1f" providerId="LiveId" clId="{B57AA220-4DB9-4730-BE9C-76664272ED7B}" dt="2021-09-15T06:36:08.261" v="114"/>
        <pc:sldMkLst>
          <pc:docMk/>
          <pc:sldMk cId="3825819774" sldId="309"/>
        </pc:sldMkLst>
      </pc:sldChg>
      <pc:sldChg chg="setBg">
        <pc:chgData name="Rob Sewell" userId="c802df42025d5e1f" providerId="LiveId" clId="{B57AA220-4DB9-4730-BE9C-76664272ED7B}" dt="2021-09-15T06:35:53.494" v="111"/>
        <pc:sldMkLst>
          <pc:docMk/>
          <pc:sldMk cId="1405722876" sldId="310"/>
        </pc:sldMkLst>
      </pc:sldChg>
      <pc:sldChg chg="setBg">
        <pc:chgData name="Rob Sewell" userId="c802df42025d5e1f" providerId="LiveId" clId="{B57AA220-4DB9-4730-BE9C-76664272ED7B}" dt="2021-09-15T06:35:34.873" v="108"/>
        <pc:sldMkLst>
          <pc:docMk/>
          <pc:sldMk cId="9578234" sldId="311"/>
        </pc:sldMkLst>
      </pc:sldChg>
      <pc:sldChg chg="setBg">
        <pc:chgData name="Rob Sewell" userId="c802df42025d5e1f" providerId="LiveId" clId="{B57AA220-4DB9-4730-BE9C-76664272ED7B}" dt="2021-09-15T06:35:41.638" v="109"/>
        <pc:sldMkLst>
          <pc:docMk/>
          <pc:sldMk cId="4128526141" sldId="312"/>
        </pc:sldMkLst>
      </pc:sldChg>
      <pc:sldChg chg="setBg">
        <pc:chgData name="Rob Sewell" userId="c802df42025d5e1f" providerId="LiveId" clId="{B57AA220-4DB9-4730-BE9C-76664272ED7B}" dt="2021-09-15T06:35:48.402" v="110"/>
        <pc:sldMkLst>
          <pc:docMk/>
          <pc:sldMk cId="2072144604" sldId="338"/>
        </pc:sldMkLst>
      </pc:sldChg>
      <pc:sldChg chg="setBg">
        <pc:chgData name="Rob Sewell" userId="c802df42025d5e1f" providerId="LiveId" clId="{B57AA220-4DB9-4730-BE9C-76664272ED7B}" dt="2021-09-15T06:35:59.756" v="112"/>
        <pc:sldMkLst>
          <pc:docMk/>
          <pc:sldMk cId="2510663244" sldId="339"/>
        </pc:sldMkLst>
      </pc:sldChg>
      <pc:sldChg chg="setBg">
        <pc:chgData name="Rob Sewell" userId="c802df42025d5e1f" providerId="LiveId" clId="{B57AA220-4DB9-4730-BE9C-76664272ED7B}" dt="2021-09-15T06:36:26.681" v="117"/>
        <pc:sldMkLst>
          <pc:docMk/>
          <pc:sldMk cId="3986494025" sldId="340"/>
        </pc:sldMkLst>
      </pc:sldChg>
      <pc:sldChg chg="modSp mod setBg">
        <pc:chgData name="Rob Sewell" userId="c802df42025d5e1f" providerId="LiveId" clId="{B57AA220-4DB9-4730-BE9C-76664272ED7B}" dt="2021-09-15T06:38:01.407" v="166" actId="20577"/>
        <pc:sldMkLst>
          <pc:docMk/>
          <pc:sldMk cId="452498053" sldId="346"/>
        </pc:sldMkLst>
        <pc:spChg chg="mod">
          <ac:chgData name="Rob Sewell" userId="c802df42025d5e1f" providerId="LiveId" clId="{B57AA220-4DB9-4730-BE9C-76664272ED7B}" dt="2021-09-15T06:38:01.407" v="166" actId="20577"/>
          <ac:spMkLst>
            <pc:docMk/>
            <pc:sldMk cId="452498053" sldId="346"/>
            <ac:spMk id="7" creationId="{0E745F87-11D8-403D-913C-BDCE4622F22C}"/>
          </ac:spMkLst>
        </pc:spChg>
      </pc:sldChg>
      <pc:sldChg chg="setBg">
        <pc:chgData name="Rob Sewell" userId="c802df42025d5e1f" providerId="LiveId" clId="{B57AA220-4DB9-4730-BE9C-76664272ED7B}" dt="2021-09-15T06:36:22.514" v="116"/>
        <pc:sldMkLst>
          <pc:docMk/>
          <pc:sldMk cId="3358543354" sldId="34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2907F-8001-4965-8C0A-26DE4108B097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585AC-CDB3-406D-BC7F-30DD605C3C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306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Azzure</a:t>
            </a:r>
            <a:r>
              <a:rPr lang="en-GB" dirty="0"/>
              <a:t> Management Services wherever your data services are</a:t>
            </a:r>
          </a:p>
          <a:p>
            <a:r>
              <a:rPr lang="en-GB" dirty="0"/>
              <a:t>Deployments centralised</a:t>
            </a:r>
          </a:p>
          <a:p>
            <a:r>
              <a:rPr lang="en-GB" dirty="0"/>
              <a:t>Operations, </a:t>
            </a:r>
            <a:r>
              <a:rPr lang="en-GB" dirty="0" err="1"/>
              <a:t>loggins</a:t>
            </a:r>
            <a:r>
              <a:rPr lang="en-GB" dirty="0"/>
              <a:t>, metrics, alerts – </a:t>
            </a:r>
            <a:r>
              <a:rPr lang="en-GB" dirty="0" err="1"/>
              <a:t>cetnralised</a:t>
            </a:r>
            <a:endParaRPr lang="en-GB" dirty="0"/>
          </a:p>
          <a:p>
            <a:r>
              <a:rPr lang="en-GB" dirty="0"/>
              <a:t>Inventory</a:t>
            </a:r>
          </a:p>
          <a:p>
            <a:r>
              <a:rPr lang="en-GB" dirty="0"/>
              <a:t>Unified experience – A quick tools to find!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311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Provides dashboards, metrics and logging built in</a:t>
            </a:r>
          </a:p>
          <a:p>
            <a:r>
              <a:rPr lang="en-GB" dirty="0"/>
              <a:t>Controls High Availability, automated backup/restore in the plans</a:t>
            </a:r>
          </a:p>
          <a:p>
            <a:r>
              <a:rPr lang="en-GB" dirty="0"/>
              <a:t>Enables Elastic Scale of CPU, RAM and Nodes for Availability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530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Lift and Shift version of SQL Server</a:t>
            </a:r>
          </a:p>
          <a:p>
            <a:r>
              <a:rPr lang="en-GB" dirty="0"/>
              <a:t>Compatible with existing on-prem versions</a:t>
            </a:r>
          </a:p>
          <a:p>
            <a:r>
              <a:rPr lang="en-GB" dirty="0"/>
              <a:t>Single Instance or Availability Group</a:t>
            </a:r>
          </a:p>
          <a:p>
            <a:r>
              <a:rPr lang="en-GB" dirty="0"/>
              <a:t>Elastic Scaling</a:t>
            </a:r>
          </a:p>
          <a:p>
            <a:endParaRPr lang="en-GB" dirty="0"/>
          </a:p>
          <a:p>
            <a:r>
              <a:rPr lang="en-GB" dirty="0"/>
              <a:t>Open Source </a:t>
            </a:r>
            <a:r>
              <a:rPr lang="en-GB" dirty="0" err="1"/>
              <a:t>POstgreSQL</a:t>
            </a:r>
            <a:r>
              <a:rPr lang="en-GB" dirty="0"/>
              <a:t> database</a:t>
            </a:r>
          </a:p>
          <a:p>
            <a:r>
              <a:rPr lang="en-GB" dirty="0"/>
              <a:t>Works with existing versions</a:t>
            </a:r>
          </a:p>
          <a:p>
            <a:r>
              <a:rPr lang="en-GB" dirty="0"/>
              <a:t>v11 or v12</a:t>
            </a:r>
          </a:p>
          <a:p>
            <a:endParaRPr lang="en-GB" dirty="0"/>
          </a:p>
          <a:p>
            <a:r>
              <a:rPr lang="en-GB" dirty="0"/>
              <a:t>Self Service Provisioning using CLI,ADS, Portal, K8s</a:t>
            </a:r>
          </a:p>
          <a:p>
            <a:r>
              <a:rPr lang="en-GB" dirty="0"/>
              <a:t>Always kept up to date (</a:t>
            </a:r>
            <a:r>
              <a:rPr lang="en-GB" dirty="0" err="1"/>
              <a:t>EverGreen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716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5940-AE05-4F42-A138-EFE078951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03200-8D4E-4D34-A4FB-0990B592E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016E1-1C76-4E11-8A03-13D8C159CE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E1890-F49D-470D-8B62-C28DF731D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8EDD5-BD63-4814-952A-1147333C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407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F03E-3600-436E-9BC0-36C04F700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6F198-F17F-4ED8-AC99-AC0AA2002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1C73F-E6C5-45E2-8BF0-920D85D77B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4EC80-04CF-499E-829F-C0E3820E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BE7AA-124A-4F8C-8794-2EF2C790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BB643CE-8D10-4A97-9A23-2E66FF3F8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20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EC7CCC-0164-46BD-B728-7A8B31E0A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D6669-258F-4BF1-8E58-D07F9BFB7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FB9BA-DB16-4475-8A99-6CF10459B0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68053-D6F9-41AE-B6C0-8DA3C4481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D2299-71A8-4B35-B67B-A3147646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D2637B4-D3BA-4E22-946A-09B494457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58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8FDB81-78B6-4F12-884C-D06E239E9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29375"/>
            <a:ext cx="12192000" cy="428625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F39D374-C1F9-47E5-BB91-2F5A19EE4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5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AADF-0ED1-4580-AADF-0D0065739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81A73-0C32-42AB-BF8F-1F51F72C6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68B5F-7850-43B7-8F0E-32DFE3397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3282B-C14E-430C-8DD3-5AB03104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54C44-A0CA-43B0-A96E-3CFBC1FA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04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29DA-E92A-4C69-83BE-56E0C6EE3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FCF73-9016-4038-8066-AB2F1884C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A52EB-DB45-45F5-AD3C-E9BF38DF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838F1-CFA9-4D51-8A6D-4AB40658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E1B8D-A890-4A3A-BFF2-E5F9117B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240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65B3A-38BA-4BC8-BD59-7B875382A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14455-6FFF-4934-9349-86A8D954A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70A56-F62A-4FC5-BC9C-92CBB2E97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9377-8762-4AA5-A2FC-8A4E177B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DF5E1-9445-4001-87A8-303A415E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794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B9CC-2A72-4ADA-B7B8-457A616E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FF89B-B0FC-48E3-94DD-E278F3D371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4487-6C06-44D9-9E5E-EC651A42F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35340-6B38-42BC-920D-40EC13091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38F2C-C78E-4C65-9C87-9FC5639A5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89798-730C-4FB1-A4B2-F1E052F38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048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AF4D9-9F94-400D-822C-8BE4590E1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73F87-A1D9-4D11-A9F8-5783066AF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84002E-5F62-4129-9D52-9B3A91EC8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909408-E4C7-4FAB-923E-E0856ABF3B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3E9CEF-8158-405E-AA53-56EDA27FE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C3366A-9C19-4E9E-822C-513521B4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7336EF-41EB-491D-87B8-A81A92225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0742F3-BFE4-4C34-A254-E8BC41FD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1999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9FA2-3C20-4C10-903A-8E747155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161F6-1058-4CEB-90B7-57908B336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3751AC-62AC-4101-AEA0-F315B8F8B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532E7-11C6-4FCE-8B47-FAA261EF6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734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52745C-A68D-4194-899D-3E4ABDC65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F3EC0-0AB5-47B5-8E8F-99A21461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C6662-116E-4123-A323-54D43B0B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618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E6F7-62D5-4E5A-BFDD-D3B70E0F5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CED7D-D8A6-4A8F-8A8A-26BE4A202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64D62-9048-4BC6-BA21-2BB3BD0783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96630-87E3-485A-BB2A-4C3893D4E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800AD-BFA9-4E51-A7ED-055241586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4B6032D-CF0B-4CA1-B59F-7A89ACC13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77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7B84E-33B9-409D-84D9-A4FC2ABE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DDCBB-EF88-47BF-BAC7-8C01E36F7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01B06-CEA1-4CD4-923C-BFF1B7CC7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AAC3B-3196-4A03-8285-0DEFDC7B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F0D76-F65E-4B06-8651-B89AD861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DD6C0-3649-4945-BB0D-0B0EA312B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145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A6EB5-9F56-4F57-B8C7-3BDEFC7B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9909E2-3CC7-4D8A-83AB-3872BA82B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FE9BC-DFA8-47E8-8972-F05DEAE9C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12A13-AE19-493B-91D0-DEAF7C39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399A6D-7255-4535-96AB-2B2B3527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F0101-3DC8-489B-A75A-6421A2E8F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729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08DAB-E140-46ED-953C-A197720E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CC4EA-2F03-4E99-9E9F-270EBE964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121B5-6732-45DE-83C1-18AE9746E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7D2A5-D614-4318-B531-C1803FDD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54C65-378F-4FD3-9164-14723B35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0547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AA29CF-900B-499E-853E-0A83A73C1F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9E771-2E42-4AE3-B3AB-9545D6050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B5F70-D7C2-4BA7-AF8C-019DC04D8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382E5-5854-44FB-8187-1E26B3868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DAB90-C5E0-41F5-86DB-2F5EE7CC6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6394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56396-09DA-49EE-AC97-F4BA29724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30B04-0A01-4988-96F2-2815EBCA4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11B67-7C65-4292-9E5D-38B9C7A6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32C2-9F0D-4C31-A162-DDE60DACE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7C1FD-365B-49E5-BD81-0EB3F5363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3478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DDA3F-5396-475A-8D77-B3982D7D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19109-5B28-4AF8-A577-4F913DD7C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322EA-D7D7-4AA5-BC1C-8CD9E34C6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258D3-8AA1-4DEF-92EC-422CADA0E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AA919-AA54-4BBB-9430-7583A65C8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11906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7F6F-0F44-4A81-9FC5-43184602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88A97-D709-4F38-A8A3-96380176D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14315-354A-4D73-BB96-74D808E6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6B8A-D084-40E7-A01D-45BCDAF04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BE55-BB44-4C9C-A991-A37224C4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2262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662B3-85A4-47A3-9677-5B6DE042F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7F04F-5AE3-495B-BB86-E8F3144C3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8C960-2E45-4277-9801-48768B820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ABFA1-3B16-4715-9003-F8F0C4395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C1C9E-2BE1-4767-AAD0-2027F0CC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7CC3B-66AC-4E20-B2D4-E2C887CEF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9788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37383-D1FE-4846-9443-EF8AB9CA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E4B10-495E-4C8A-A3D6-A406CD881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6EC01-84DC-4859-AC40-748DA8235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08CBD5-4E29-4446-9F69-CA09E8255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4FEA4-869D-4B05-BDC5-0899B04EE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E0730B-0918-4861-986F-13BF98BF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DC5C41-F5E7-4483-B1B0-FBBD6976F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0FB743-1CCF-4242-B989-664D2546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6967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A82C-48A3-48BF-A36A-0192CFBE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F9451-ABDA-47CB-A7A4-B2C98BC4B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80BBE-5884-4F51-BEAF-E714E6102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CD10E-A704-4F86-8D89-E517DE9C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62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5B67-6523-40BA-B02C-C40840C9E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C643C-F419-4ADA-A2F7-71AD02FEE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0A567-B9E8-4922-9533-C787B27C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E0D16-74BE-41E8-91FE-47EECA4E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E9434-196D-48A8-9D3E-4608AE88B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0CF7DED-193B-4D11-A5FB-7E643C4508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09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D205B6-F9AA-45DA-B8A7-BE3750AF5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B99F7F-9D38-44DA-B322-BB660423A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18ED5-AC16-4CDA-BF1D-7DFEAFCE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1747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DA4D-9528-4BC0-8395-08E9682D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0CE59-46C0-49EC-A3C6-3B7C6B4BA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82F5D-5878-4863-940C-462F0FBC4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D39EDF-3BD6-46EB-AF56-220534724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BE3A4-263F-4627-8EFE-E3FC7E866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6FF50-B7E2-4A05-99BD-AADABB42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4829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BE5FA-0085-4713-BBB1-B60508C73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C7A33F-B832-4DE9-A091-4BC913136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223FD-BF0E-4FC5-973C-C2D705013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CA37E-C226-4EFF-ABA8-266FD4299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5DB75-152D-4921-9581-78ACB567F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9FDC8-F6B1-46B5-AC07-A3EE322EB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6921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A4284-91F7-4ACD-B119-87FAFD0A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D8C311-A06A-4F1F-A34C-717227021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C597A-B72F-4997-90E2-4D46B0CE6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AECB5-1EE5-4CEB-99DE-FB748631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B3796-13F9-414C-8DEA-0FAB41A8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1946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0E75B2-FDD1-43AC-BFBE-9C4A598875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206A1-B987-4EC3-92B9-C9BFD67E8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733E2-62AA-4FB2-9780-EC40E2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5B4F2-DF1A-40B4-90B4-632B9575E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62D94-1348-4BD5-A9D5-4D8F0ADF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16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C773-115E-4C30-9092-7C54BF96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5D9A-F820-4000-B282-6E35F574B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F6EB8-F194-4580-AFDC-841A517A2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19134-813D-4F84-97C5-97713856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F74D6-B7D6-4B0B-A7B8-8F17C5CB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E176E-A46C-4636-80DF-26CDE0E4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13D7182-C26D-48DC-A3EB-5F27125E5C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72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CDB60-D5DD-42F7-A0C8-BAAE35E1D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5B63C-C828-4E94-9D00-AED6027E3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A798D-BD96-4079-8681-09D55B400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C833A0-7000-41AE-A6F1-6C67CE48E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56A65E-5505-4AFB-85DF-59BF187D9F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4704FF-A214-4065-8D6B-3C8A6084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6FEE92-8C4C-4AB0-BC10-491E782AB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5C4D2-0FF2-43E1-ABAF-BA646F09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01D4049-7F81-4224-8CD0-30EE6F0CA2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91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80C7-AB08-4D73-B969-B10DE6235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5C694-81F6-4AB8-BE4E-9695EF79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DB03C-1FE4-47E9-9473-ED3172EB0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55A7FE-7E71-48E3-9519-BE62A6FB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07C56FF-3549-4AA9-BD5B-638BAA44E5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6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ED4518-015E-4883-9DA1-6F0FD118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96927-F533-4662-8DC2-1A69090F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2ABF2-BC07-45F7-ABB6-F06D9595C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9BD98BC-51D7-4C3B-84D1-C3B9F4EE76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-13062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27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9FCE-C36F-459F-9B93-56FFADB7C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746A9-66B6-4DCE-95F2-9BCA30893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6D284-29B3-4834-8F89-8F3F322C6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BAA15-2E20-40CE-94D4-E258148427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FBB91-A897-4FC4-B0B6-A075C126E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18ACE-D888-4A12-B765-AC12BDECC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B791612-D121-46B7-9B1C-43089B28A1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30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D8D3C-E3CD-4D42-BC64-A94D3E756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07A9D0-3D09-40C7-9DA4-9A8FCA1D2C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D50D0-901C-4D57-9CAA-3A51BFC3B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AA4B2-1B0B-491A-B59A-520C02292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FC5D4-6B1D-4EE1-B0AF-7BD72A9E4FE9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CD7FD-9A37-4CCD-852F-ECCD03AAB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ABE20-BAA3-40AF-8BA1-3EE7909B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E4F8B-6746-4BD1-B1B2-83084B19B06E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3CB9CB5-75A6-41CF-8B67-672EB73FE8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94" y="1"/>
            <a:ext cx="1885406" cy="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84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6E8B0D-B117-4191-8F12-3BB686BE7E5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429375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42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FA7F23-A006-48C5-AA52-03AA9186E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5177A-F425-4D58-88FD-EC9441992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EF9F6-6AFE-44D7-A8BD-D4B1C2D09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349A6-01F6-43F0-910E-1DE7EE7179A6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072C8-35B5-4149-A59D-880B980CE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68E39-F99C-4202-9EE3-C5533CF6AC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96427-FE4E-4473-A30D-5FC1C8110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56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97A8FB-C7BC-4BCA-A5F3-D33EFBAF9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5CC6D-84CC-4D87-9B99-CCAF5A1F4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C2140-7F7C-4488-8E0F-A035FC4399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6CF4B-0067-4D43-A9A8-C0F7971B44BB}" type="datetimeFigureOut">
              <a:rPr lang="en-IN" smtClean="0"/>
              <a:t>15-09-2021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6D912-9E45-431C-A8CE-F98826910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E4BF3-8C49-4D0E-87B4-9A31BF357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249C4-1F65-4B7E-A62C-40B1E4D44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25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arcjumpstart.io/" TargetMode="External"/><Relationship Id="rId7" Type="http://schemas.openxmlformats.org/officeDocument/2006/relationships/hyperlink" Target="https://docs.microsoft.com/en-us/sql/azdata/reference/reference-azdata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azure-arc/data/what-is-azure-arc-enabled-postgres-hyperscale" TargetMode="External"/><Relationship Id="rId5" Type="http://schemas.openxmlformats.org/officeDocument/2006/relationships/hyperlink" Target="https://docs.microsoft.com/en-us/azure/azure-arc/data/managed-instance-overview" TargetMode="External"/><Relationship Id="rId4" Type="http://schemas.openxmlformats.org/officeDocument/2006/relationships/hyperlink" Target="https://docs.microsoft.com/en-us/azure/azure-arc/data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2.png"/><Relationship Id="rId7" Type="http://schemas.openxmlformats.org/officeDocument/2006/relationships/hyperlink" Target="/s/photos/tools?utm_source=unsplash&amp;utm_medium=referral&amp;utm_content=creditCopyText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@randomlies?utm_source=unsplash&amp;utm_medium=referral&amp;utm_content=creditCopyTex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498556-D613-4481-AB16-1483A89A6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763" y="0"/>
            <a:ext cx="10041397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610823-D8E4-441A-9FD1-082FD26057C4}"/>
              </a:ext>
            </a:extLst>
          </p:cNvPr>
          <p:cNvSpPr txBox="1"/>
          <p:nvPr/>
        </p:nvSpPr>
        <p:spPr>
          <a:xfrm>
            <a:off x="481400" y="2799185"/>
            <a:ext cx="188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 Sewell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5BC276CC-8328-4A27-A017-96B08C0D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39" y="1680340"/>
            <a:ext cx="4320072" cy="222645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A221BD-6567-42CC-83D8-46BB8AD52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6" y="3509476"/>
            <a:ext cx="502428" cy="502428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4AC46EE8-83C5-4D02-B046-05F5155A3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2" y="4077348"/>
            <a:ext cx="463062" cy="4630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3E77DC-A9A0-4870-9CBB-3704BA310ED8}"/>
              </a:ext>
            </a:extLst>
          </p:cNvPr>
          <p:cNvSpPr txBox="1"/>
          <p:nvPr/>
        </p:nvSpPr>
        <p:spPr>
          <a:xfrm>
            <a:off x="5620478" y="645906"/>
            <a:ext cx="5551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Introduction to Azure Arc Enabled Data Services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702F5-D8F3-427D-A6C8-2B1C21922209}"/>
              </a:ext>
            </a:extLst>
          </p:cNvPr>
          <p:cNvSpPr txBox="1"/>
          <p:nvPr/>
        </p:nvSpPr>
        <p:spPr>
          <a:xfrm>
            <a:off x="599406" y="3554982"/>
            <a:ext cx="2399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SqlDbaWithBeard</a:t>
            </a:r>
            <a:endParaRPr lang="en-I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CE8DC5-A80E-4E7A-A6BE-DAC9CC38921C}"/>
              </a:ext>
            </a:extLst>
          </p:cNvPr>
          <p:cNvSpPr txBox="1"/>
          <p:nvPr/>
        </p:nvSpPr>
        <p:spPr>
          <a:xfrm>
            <a:off x="570385" y="4045289"/>
            <a:ext cx="270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US" sz="2400" dirty="0" err="1"/>
              <a:t>robsewellsqldba</a:t>
            </a:r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8EC464-2623-4D87-BEDD-4862FB6C6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8538" y="6066932"/>
            <a:ext cx="4119537" cy="602361"/>
          </a:xfrm>
          <a:prstGeom prst="rect">
            <a:avLst/>
          </a:prstGeom>
          <a:effectLst>
            <a:reflection stA="68000" endPos="24000" dist="50800" dir="5400000" sy="-100000" algn="bl" rotWithShape="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5E5E93C-E1DC-4F86-8831-3F76B32291C5}"/>
              </a:ext>
            </a:extLst>
          </p:cNvPr>
          <p:cNvSpPr txBox="1"/>
          <p:nvPr/>
        </p:nvSpPr>
        <p:spPr>
          <a:xfrm>
            <a:off x="7928538" y="5634093"/>
            <a:ext cx="129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Powered By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3" name="Picture 22" descr="A picture containing map&#10;&#10;Description automatically generated">
            <a:extLst>
              <a:ext uri="{FF2B5EF4-FFF2-40B4-BE49-F238E27FC236}">
                <a16:creationId xmlns:a16="http://schemas.microsoft.com/office/drawing/2014/main" id="{5DD3E4DE-0CA4-417D-B2FE-7F33B5CFF5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/>
          <a:stretch/>
        </p:blipFill>
        <p:spPr>
          <a:xfrm>
            <a:off x="79972" y="4628657"/>
            <a:ext cx="2556933" cy="143827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DBE157-ABDA-4357-A726-7E426FDACF8F}"/>
              </a:ext>
            </a:extLst>
          </p:cNvPr>
          <p:cNvSpPr txBox="1"/>
          <p:nvPr/>
        </p:nvSpPr>
        <p:spPr>
          <a:xfrm>
            <a:off x="5800941" y="3906790"/>
            <a:ext cx="5551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September 16</a:t>
            </a:r>
            <a:r>
              <a:rPr lang="en-US" sz="3600" baseline="30000" dirty="0">
                <a:solidFill>
                  <a:schemeClr val="bg1"/>
                </a:solidFill>
              </a:rPr>
              <a:t>th</a:t>
            </a:r>
            <a:r>
              <a:rPr lang="en-US" sz="3600" dirty="0">
                <a:solidFill>
                  <a:schemeClr val="bg1"/>
                </a:solidFill>
              </a:rPr>
              <a:t> &amp; 17</a:t>
            </a:r>
            <a:r>
              <a:rPr lang="en-US" sz="3600" baseline="30000" dirty="0">
                <a:solidFill>
                  <a:schemeClr val="bg1"/>
                </a:solidFill>
              </a:rPr>
              <a:t>th</a:t>
            </a:r>
          </a:p>
          <a:p>
            <a:r>
              <a:rPr lang="en-US" sz="3600" baseline="30000" dirty="0">
                <a:solidFill>
                  <a:schemeClr val="bg1"/>
                </a:solidFill>
              </a:rPr>
              <a:t>                    Online Event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21E67-D580-43E1-A5F5-47850CCD08FB}"/>
              </a:ext>
            </a:extLst>
          </p:cNvPr>
          <p:cNvSpPr txBox="1"/>
          <p:nvPr/>
        </p:nvSpPr>
        <p:spPr>
          <a:xfrm>
            <a:off x="513183" y="6080104"/>
            <a:ext cx="2816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International Conference</a:t>
            </a:r>
            <a:endParaRPr lang="en-IN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A03693-4B0B-4EA6-8834-38F50F84C599}"/>
              </a:ext>
            </a:extLst>
          </p:cNvPr>
          <p:cNvSpPr txBox="1"/>
          <p:nvPr/>
        </p:nvSpPr>
        <p:spPr>
          <a:xfrm>
            <a:off x="821561" y="421460"/>
            <a:ext cx="122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IN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2BE652-CBD9-4687-8F8A-BDE68ECA11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070" y="1131238"/>
            <a:ext cx="1851444" cy="1736328"/>
          </a:xfrm>
          <a:prstGeom prst="rect">
            <a:avLst/>
          </a:prstGeom>
        </p:spPr>
      </p:pic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AA6036CE-199F-4773-BACE-23E875F403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3" y="1062857"/>
            <a:ext cx="1736328" cy="17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83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5" y="4962281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4962281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98" y="248391"/>
            <a:ext cx="10552886" cy="1325563"/>
          </a:xfrm>
        </p:spPr>
        <p:txBody>
          <a:bodyPr/>
          <a:lstStyle/>
          <a:p>
            <a:pPr algn="ctr"/>
            <a:r>
              <a:rPr lang="en-GB" sz="4000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7" y="4986669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4962281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4968312"/>
            <a:ext cx="1707367" cy="1418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0CCDE6-D0CF-40BB-A6E8-81DDAACD2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4372" y="1512120"/>
            <a:ext cx="5347187" cy="28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03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4971059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951" y="4971059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11" y="225174"/>
            <a:ext cx="10733756" cy="1325563"/>
          </a:xfrm>
        </p:spPr>
        <p:txBody>
          <a:bodyPr/>
          <a:lstStyle/>
          <a:p>
            <a:pPr algn="ctr"/>
            <a:r>
              <a:rPr lang="en-GB" sz="4000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4971059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373" y="4971059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4971059"/>
            <a:ext cx="1707367" cy="1418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4DA3-52BC-411A-B4CF-580F7B77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38" y="1550737"/>
            <a:ext cx="5347187" cy="2804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DCD87C-E423-461B-99C4-AB96FB5255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85"/>
          <a:stretch/>
        </p:blipFill>
        <p:spPr>
          <a:xfrm>
            <a:off x="12751029" y="1458235"/>
            <a:ext cx="5580000" cy="28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05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4" y="4919833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4" y="4938259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30" y="274189"/>
            <a:ext cx="10783998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4" y="4962647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4" y="4940991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5" y="4919833"/>
            <a:ext cx="1707367" cy="1418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4DA3-52BC-411A-B4CF-580F7B77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38" y="1550737"/>
            <a:ext cx="5347187" cy="2804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8EABBD-FFD0-4CB2-878B-F3037A5ED0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85"/>
          <a:stretch/>
        </p:blipFill>
        <p:spPr>
          <a:xfrm>
            <a:off x="6230815" y="1550737"/>
            <a:ext cx="5580000" cy="28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54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The Data Controller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4A2AF40-CF9D-4C6B-979E-457CB91874D5}"/>
              </a:ext>
            </a:extLst>
          </p:cNvPr>
          <p:cNvSpPr/>
          <p:nvPr/>
        </p:nvSpPr>
        <p:spPr>
          <a:xfrm>
            <a:off x="873370" y="1286242"/>
            <a:ext cx="3528645" cy="4944573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CC1CB2-B29F-46C7-BCFF-FBF3AF6558F0}"/>
              </a:ext>
            </a:extLst>
          </p:cNvPr>
          <p:cNvSpPr txBox="1"/>
          <p:nvPr/>
        </p:nvSpPr>
        <p:spPr>
          <a:xfrm>
            <a:off x="5212371" y="3171092"/>
            <a:ext cx="230065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Dashboards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Metrics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Logs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Backup/Restore</a:t>
            </a:r>
          </a:p>
          <a:p>
            <a:r>
              <a:rPr lang="en-GB" sz="2400" dirty="0">
                <a:solidFill>
                  <a:srgbClr val="0070C0"/>
                </a:solidFill>
              </a:rPr>
              <a:t>High Availability</a:t>
            </a:r>
          </a:p>
          <a:p>
            <a:r>
              <a:rPr lang="en-GB" sz="2400" dirty="0">
                <a:solidFill>
                  <a:srgbClr val="0070C0"/>
                </a:solidFill>
              </a:rPr>
              <a:t>Provisioning</a:t>
            </a:r>
          </a:p>
          <a:p>
            <a:r>
              <a:rPr lang="en-GB" sz="2400" dirty="0">
                <a:solidFill>
                  <a:srgbClr val="0070C0"/>
                </a:solidFill>
              </a:rPr>
              <a:t>API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459F0BF-2A00-4141-AC42-9752BEC6E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9704" y="1537203"/>
            <a:ext cx="1029432" cy="10294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B2908AF-FB99-44EB-8563-5599CBB8D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4779" y="2766157"/>
            <a:ext cx="1014357" cy="101435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99621F-FFDF-4EDE-B875-6709F467B7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8257" y="4025746"/>
            <a:ext cx="753941" cy="7539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3D3882F-BA9D-451A-8BF3-C21655FBD7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60628" y="1674616"/>
            <a:ext cx="907436" cy="90743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AEA934A-86D8-442E-AD3D-B5B42D9CF3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53588" y="5024919"/>
            <a:ext cx="468922" cy="46892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04C6706-7279-4BB5-BB9D-E2DF76149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2525" y="5573890"/>
            <a:ext cx="468922" cy="46892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FD9D5B4-E1A0-45B9-B511-19E408185B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30214" y="5024919"/>
            <a:ext cx="468922" cy="4689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1F8F128-9579-4F31-8C2C-9D4F700F01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60628" y="3235085"/>
            <a:ext cx="902675" cy="902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334F1E2-BB99-4813-8A43-D191670D2E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06419" y="4690444"/>
            <a:ext cx="859448" cy="859448"/>
          </a:xfrm>
          <a:prstGeom prst="rect">
            <a:avLst/>
          </a:prstGeom>
        </p:spPr>
      </p:pic>
      <p:pic>
        <p:nvPicPr>
          <p:cNvPr id="35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8A837DDA-999C-48D6-B454-6FBB0AA28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81" y="691044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5DA7CE44-9105-4CCD-AC39-3DC6A78136FB}"/>
              </a:ext>
            </a:extLst>
          </p:cNvPr>
          <p:cNvSpPr/>
          <p:nvPr/>
        </p:nvSpPr>
        <p:spPr>
          <a:xfrm>
            <a:off x="5212371" y="1488211"/>
            <a:ext cx="2300654" cy="100715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838703-8576-40CB-9F07-D2A29E0F7A77}"/>
              </a:ext>
            </a:extLst>
          </p:cNvPr>
          <p:cNvSpPr txBox="1"/>
          <p:nvPr/>
        </p:nvSpPr>
        <p:spPr>
          <a:xfrm>
            <a:off x="8170986" y="3273335"/>
            <a:ext cx="3264876" cy="1908215"/>
          </a:xfrm>
          <a:prstGeom prst="rect">
            <a:avLst/>
          </a:prstGeom>
          <a:noFill/>
          <a:ln w="44450">
            <a:solidFill>
              <a:srgbClr val="0089D6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Connectivity Modes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Directly Connected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Indirectly Connected</a:t>
            </a:r>
          </a:p>
          <a:p>
            <a:endParaRPr lang="en-GB" dirty="0">
              <a:solidFill>
                <a:srgbClr val="0089D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BAB7A1-A462-4AA2-8E26-B73A2C2CE8CA}"/>
              </a:ext>
            </a:extLst>
          </p:cNvPr>
          <p:cNvSpPr txBox="1"/>
          <p:nvPr/>
        </p:nvSpPr>
        <p:spPr>
          <a:xfrm>
            <a:off x="5158153" y="5982290"/>
            <a:ext cx="7033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https://docs.microsoft.com/en-us/azure/azure-arc/data/connectivity</a:t>
            </a:r>
          </a:p>
        </p:txBody>
      </p:sp>
    </p:spTree>
    <p:extLst>
      <p:ext uri="{BB962C8B-B14F-4D97-AF65-F5344CB8AC3E}">
        <p14:creationId xmlns:p14="http://schemas.microsoft.com/office/powerpoint/2010/main" val="3191272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503986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Available Data Services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7711FD-5B55-45DF-BEAE-6022FE9F3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8785" y="1872884"/>
            <a:ext cx="2981325" cy="29813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024C89-4890-496B-91EC-2ED419BFF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8799" y="1872885"/>
            <a:ext cx="2981324" cy="2981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A90452-8EBA-4686-8565-5B48C104F55B}"/>
              </a:ext>
            </a:extLst>
          </p:cNvPr>
          <p:cNvSpPr txBox="1"/>
          <p:nvPr/>
        </p:nvSpPr>
        <p:spPr>
          <a:xfrm>
            <a:off x="1740874" y="5310552"/>
            <a:ext cx="3239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Arc Enabled </a:t>
            </a:r>
            <a:br>
              <a:rPr lang="en-GB" sz="2800" dirty="0">
                <a:solidFill>
                  <a:srgbClr val="0070C0"/>
                </a:solidFill>
              </a:rPr>
            </a:br>
            <a:r>
              <a:rPr lang="en-GB" sz="2800" dirty="0">
                <a:solidFill>
                  <a:srgbClr val="0070C0"/>
                </a:solidFill>
              </a:rPr>
              <a:t>Managed Instance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34BB9-CDD8-433D-8C26-6C3FDF2E66B5}"/>
              </a:ext>
            </a:extLst>
          </p:cNvPr>
          <p:cNvSpPr txBox="1"/>
          <p:nvPr/>
        </p:nvSpPr>
        <p:spPr>
          <a:xfrm>
            <a:off x="6774107" y="5310552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Arc Enabled </a:t>
            </a:r>
            <a:br>
              <a:rPr lang="en-GB" sz="2800" dirty="0">
                <a:solidFill>
                  <a:srgbClr val="0070C0"/>
                </a:solidFill>
              </a:rPr>
            </a:br>
            <a:r>
              <a:rPr lang="en-GB" sz="2800" dirty="0">
                <a:solidFill>
                  <a:srgbClr val="0070C0"/>
                </a:solidFill>
              </a:rPr>
              <a:t>PostgreSQL Hyperscale</a:t>
            </a:r>
          </a:p>
        </p:txBody>
      </p:sp>
    </p:spTree>
    <p:extLst>
      <p:ext uri="{BB962C8B-B14F-4D97-AF65-F5344CB8AC3E}">
        <p14:creationId xmlns:p14="http://schemas.microsoft.com/office/powerpoint/2010/main" val="9578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207" y="277202"/>
            <a:ext cx="3065586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Deployment</a:t>
            </a:r>
          </a:p>
        </p:txBody>
      </p:sp>
      <p:pic>
        <p:nvPicPr>
          <p:cNvPr id="5122" name="Picture 2" descr="Azure Data Studio for SQL Server - Microsoft SQL Server Blog">
            <a:extLst>
              <a:ext uri="{FF2B5EF4-FFF2-40B4-BE49-F238E27FC236}">
                <a16:creationId xmlns:a16="http://schemas.microsoft.com/office/drawing/2014/main" id="{CBD410E5-E24E-4E32-91ED-E1AF5019F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6" r="25998" b="26510"/>
          <a:stretch/>
        </p:blipFill>
        <p:spPr bwMode="auto">
          <a:xfrm>
            <a:off x="928694" y="2316717"/>
            <a:ext cx="2435829" cy="275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icrosoft's Windows Terminal Gets Its Own App Icon Style Upgrade -  OnMSFT.com">
            <a:extLst>
              <a:ext uri="{FF2B5EF4-FFF2-40B4-BE49-F238E27FC236}">
                <a16:creationId xmlns:a16="http://schemas.microsoft.com/office/drawing/2014/main" id="{3568AFA8-F796-4278-98CB-EA621ECCE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9" t="18377" r="25551" b="18111"/>
          <a:stretch/>
        </p:blipFill>
        <p:spPr bwMode="auto">
          <a:xfrm>
            <a:off x="4488168" y="2665025"/>
            <a:ext cx="3215663" cy="24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Kubernetes Logo transparent PNG - StickPNG">
            <a:extLst>
              <a:ext uri="{FF2B5EF4-FFF2-40B4-BE49-F238E27FC236}">
                <a16:creationId xmlns:a16="http://schemas.microsoft.com/office/drawing/2014/main" id="{CE5D5C3D-9F80-4F3D-B275-77BC679D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247" y="2665022"/>
            <a:ext cx="2467499" cy="240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991979-486D-4A64-B974-BE97E41D0735}"/>
              </a:ext>
            </a:extLst>
          </p:cNvPr>
          <p:cNvSpPr txBox="1"/>
          <p:nvPr/>
        </p:nvSpPr>
        <p:spPr>
          <a:xfrm>
            <a:off x="846443" y="1872285"/>
            <a:ext cx="285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Data Studio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AA1C2-D21B-4756-8348-3E9C3C65B32D}"/>
              </a:ext>
            </a:extLst>
          </p:cNvPr>
          <p:cNvSpPr txBox="1"/>
          <p:nvPr/>
        </p:nvSpPr>
        <p:spPr>
          <a:xfrm>
            <a:off x="4930100" y="1872285"/>
            <a:ext cx="2331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Data CLI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D5AEF-1CEA-4342-AC8B-693457B238E4}"/>
              </a:ext>
            </a:extLst>
          </p:cNvPr>
          <p:cNvSpPr txBox="1"/>
          <p:nvPr/>
        </p:nvSpPr>
        <p:spPr>
          <a:xfrm>
            <a:off x="9309455" y="1793497"/>
            <a:ext cx="191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Kubernetes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5B6A4C-8391-42CD-B4A1-B48824ADF932}"/>
              </a:ext>
            </a:extLst>
          </p:cNvPr>
          <p:cNvSpPr txBox="1"/>
          <p:nvPr/>
        </p:nvSpPr>
        <p:spPr>
          <a:xfrm>
            <a:off x="3980255" y="5808784"/>
            <a:ext cx="4231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With more options planned</a:t>
            </a:r>
          </a:p>
        </p:txBody>
      </p:sp>
    </p:spTree>
    <p:extLst>
      <p:ext uri="{BB962C8B-B14F-4D97-AF65-F5344CB8AC3E}">
        <p14:creationId xmlns:p14="http://schemas.microsoft.com/office/powerpoint/2010/main" val="4128526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717" y="277202"/>
            <a:ext cx="2038560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Storage</a:t>
            </a:r>
          </a:p>
        </p:txBody>
      </p:sp>
      <p:pic>
        <p:nvPicPr>
          <p:cNvPr id="12" name="Picture 2" descr="Kubernetes Logo transparent PNG - StickPNG">
            <a:extLst>
              <a:ext uri="{FF2B5EF4-FFF2-40B4-BE49-F238E27FC236}">
                <a16:creationId xmlns:a16="http://schemas.microsoft.com/office/drawing/2014/main" id="{CE5D5C3D-9F80-4F3D-B275-77BC679D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9" y="1283839"/>
            <a:ext cx="655293" cy="63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FD5AEF-1CEA-4342-AC8B-693457B238E4}"/>
              </a:ext>
            </a:extLst>
          </p:cNvPr>
          <p:cNvSpPr txBox="1"/>
          <p:nvPr/>
        </p:nvSpPr>
        <p:spPr>
          <a:xfrm>
            <a:off x="1222095" y="1342437"/>
            <a:ext cx="191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Kubernetes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64C2C3-857E-48A8-B9AF-50A239000FB1}"/>
              </a:ext>
            </a:extLst>
          </p:cNvPr>
          <p:cNvGrpSpPr/>
          <p:nvPr/>
        </p:nvGrpSpPr>
        <p:grpSpPr>
          <a:xfrm>
            <a:off x="717515" y="2358812"/>
            <a:ext cx="4968240" cy="3790217"/>
            <a:chOff x="2600960" y="2488663"/>
            <a:chExt cx="4968240" cy="379021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E373AD-287E-4994-8BED-32CE78629833}"/>
                </a:ext>
              </a:extLst>
            </p:cNvPr>
            <p:cNvSpPr/>
            <p:nvPr/>
          </p:nvSpPr>
          <p:spPr>
            <a:xfrm>
              <a:off x="2600960" y="2488663"/>
              <a:ext cx="4968240" cy="3790217"/>
            </a:xfrm>
            <a:prstGeom prst="roundRect">
              <a:avLst/>
            </a:pr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B42A67-2222-4DAE-91B3-414A4BA93315}"/>
                </a:ext>
              </a:extLst>
            </p:cNvPr>
            <p:cNvSpPr/>
            <p:nvPr/>
          </p:nvSpPr>
          <p:spPr>
            <a:xfrm>
              <a:off x="3416438" y="4227276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8386ECD-2CDC-405B-9504-0D126307912E}"/>
                </a:ext>
              </a:extLst>
            </p:cNvPr>
            <p:cNvSpPr/>
            <p:nvPr/>
          </p:nvSpPr>
          <p:spPr>
            <a:xfrm>
              <a:off x="2996710" y="3041572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784F733-9B99-4E1F-BE43-E2BDCA835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67175" y="3189218"/>
              <a:ext cx="890412" cy="890412"/>
            </a:xfrm>
            <a:prstGeom prst="rect">
              <a:avLst/>
            </a:prstGeom>
          </p:spPr>
        </p:pic>
        <p:pic>
          <p:nvPicPr>
            <p:cNvPr id="6146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E650DF76-1B5E-4F76-8F11-1A684E218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497" y="4701792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721AD2-A06A-4FB4-9716-91A429F4CAC3}"/>
                </a:ext>
              </a:extLst>
            </p:cNvPr>
            <p:cNvSpPr/>
            <p:nvPr/>
          </p:nvSpPr>
          <p:spPr>
            <a:xfrm>
              <a:off x="4964722" y="4227276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16BFF8-0264-445D-9D20-BC4AAB50C61E}"/>
                </a:ext>
              </a:extLst>
            </p:cNvPr>
            <p:cNvSpPr/>
            <p:nvPr/>
          </p:nvSpPr>
          <p:spPr>
            <a:xfrm>
              <a:off x="4544994" y="3041572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1C3DCC9C-0F99-4CDE-8621-F594800AF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15459" y="3189218"/>
              <a:ext cx="890412" cy="890412"/>
            </a:xfrm>
            <a:prstGeom prst="rect">
              <a:avLst/>
            </a:prstGeom>
          </p:spPr>
        </p:pic>
        <p:pic>
          <p:nvPicPr>
            <p:cNvPr id="22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29F8E3EA-2096-4975-8DF0-39698BFE3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781" y="4701792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73C8A04-AFB7-4C6D-B21A-AA6218C27234}"/>
                </a:ext>
              </a:extLst>
            </p:cNvPr>
            <p:cNvSpPr/>
            <p:nvPr/>
          </p:nvSpPr>
          <p:spPr>
            <a:xfrm>
              <a:off x="6513004" y="4227275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56B5EF7-D14E-4D33-9773-A4E277BF5933}"/>
                </a:ext>
              </a:extLst>
            </p:cNvPr>
            <p:cNvSpPr/>
            <p:nvPr/>
          </p:nvSpPr>
          <p:spPr>
            <a:xfrm>
              <a:off x="6093276" y="3041571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5D48BB4-BE22-4740-95CE-ABA675245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63741" y="3189217"/>
              <a:ext cx="890412" cy="890412"/>
            </a:xfrm>
            <a:prstGeom prst="rect">
              <a:avLst/>
            </a:prstGeom>
          </p:spPr>
        </p:pic>
        <p:pic>
          <p:nvPicPr>
            <p:cNvPr id="30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D2624A15-2A79-4DCA-B855-5268B5F49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6063" y="4701791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5342686-E57E-4E61-AB0D-740D4F59FEC5}"/>
              </a:ext>
            </a:extLst>
          </p:cNvPr>
          <p:cNvSpPr txBox="1"/>
          <p:nvPr/>
        </p:nvSpPr>
        <p:spPr>
          <a:xfrm>
            <a:off x="6105483" y="1443841"/>
            <a:ext cx="57093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Decouples the state of the database from the lifecycle of the pods</a:t>
            </a:r>
          </a:p>
          <a:p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Persistent Storage allocated from Storage Class</a:t>
            </a:r>
            <a:br>
              <a:rPr lang="en-GB" sz="2400" dirty="0">
                <a:solidFill>
                  <a:srgbClr val="0070C0"/>
                </a:solidFill>
              </a:rPr>
            </a:br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Specify Storage Class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Logs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App logs</a:t>
            </a:r>
          </a:p>
          <a:p>
            <a:pPr lvl="1"/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Local Storage is on the Node</a:t>
            </a:r>
          </a:p>
          <a:p>
            <a:r>
              <a:rPr lang="en-GB" sz="2400" dirty="0">
                <a:solidFill>
                  <a:srgbClr val="0070C0"/>
                </a:solidFill>
              </a:rPr>
              <a:t>Remote  Storage can be anywhere</a:t>
            </a:r>
            <a:r>
              <a:rPr lang="en-GB" dirty="0">
                <a:solidFill>
                  <a:srgbClr val="0070C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72144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Metrics In the Portal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420E8E-DF1D-425E-B451-F467E784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07" y="1636984"/>
            <a:ext cx="9694985" cy="46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22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Logs In the Portal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73143-ACEA-4ACD-9B71-840781EF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32" y="1561735"/>
            <a:ext cx="8994331" cy="442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63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961" y="218587"/>
            <a:ext cx="3722078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Metrics Built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6270D-1ED5-41DE-B31D-E1BBC6BC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47" y="1354015"/>
            <a:ext cx="9600506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6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F0BA2-4A1A-4D39-AAC0-0111EED9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to all our generous sponsors</a:t>
            </a:r>
            <a:endParaRPr lang="en-IN" dirty="0"/>
          </a:p>
        </p:txBody>
      </p:sp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D4CC43D1-45DD-468F-94BD-745DC50B2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/>
          <a:stretch/>
        </p:blipFill>
        <p:spPr>
          <a:xfrm>
            <a:off x="362698" y="3944829"/>
            <a:ext cx="3824270" cy="2151152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6584A-A2F5-4817-B067-4395AF9BC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816" y="5425227"/>
            <a:ext cx="5610733" cy="82040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stA="68000" endPos="24000" dist="508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663400-F8F4-4019-BB2F-4ABEE8297813}"/>
              </a:ext>
            </a:extLst>
          </p:cNvPr>
          <p:cNvSpPr txBox="1"/>
          <p:nvPr/>
        </p:nvSpPr>
        <p:spPr>
          <a:xfrm>
            <a:off x="6373816" y="5184095"/>
            <a:ext cx="15016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chemeClr val="bg1">
                    <a:lumMod val="50000"/>
                  </a:schemeClr>
                </a:solidFill>
              </a:rPr>
              <a:t>Supported by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4CBA-DD34-4CAA-B431-DCDCD746D374}"/>
              </a:ext>
            </a:extLst>
          </p:cNvPr>
          <p:cNvSpPr txBox="1"/>
          <p:nvPr/>
        </p:nvSpPr>
        <p:spPr>
          <a:xfrm>
            <a:off x="8907501" y="5195855"/>
            <a:ext cx="15016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chemeClr val="bg1">
                    <a:lumMod val="50000"/>
                  </a:schemeClr>
                </a:solidFill>
              </a:rPr>
              <a:t>Powered by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46EE77-015A-4E74-B712-0D9AC9DA6044}"/>
              </a:ext>
            </a:extLst>
          </p:cNvPr>
          <p:cNvSpPr txBox="1"/>
          <p:nvPr/>
        </p:nvSpPr>
        <p:spPr>
          <a:xfrm>
            <a:off x="10690371" y="5195855"/>
            <a:ext cx="15016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chemeClr val="bg1">
                    <a:lumMod val="50000"/>
                  </a:schemeClr>
                </a:solidFill>
              </a:rPr>
              <a:t>Organized by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52769-E639-436C-935A-3315EDCD657F}"/>
              </a:ext>
            </a:extLst>
          </p:cNvPr>
          <p:cNvSpPr txBox="1"/>
          <p:nvPr/>
        </p:nvSpPr>
        <p:spPr>
          <a:xfrm>
            <a:off x="3436153" y="1690688"/>
            <a:ext cx="150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Sponsored by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33666D-58B5-48DE-B6C8-A091CFE3C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249" y="2218687"/>
            <a:ext cx="4527013" cy="113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64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2951285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Logs Built 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BF823-88A7-4961-A060-877DB74AE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50" y="1409743"/>
            <a:ext cx="9354500" cy="49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19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70C03D-4B85-405B-99F3-66404BE3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zure Arc Managed Instance">
            <a:hlinkClick r:id="" action="ppaction://media"/>
            <a:extLst>
              <a:ext uri="{FF2B5EF4-FFF2-40B4-BE49-F238E27FC236}">
                <a16:creationId xmlns:a16="http://schemas.microsoft.com/office/drawing/2014/main" id="{F30D9368-D204-4C73-8C60-394E343A07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1"/>
            <a:ext cx="12210498" cy="68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7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058" y="1931749"/>
            <a:ext cx="7459883" cy="2994502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algn="ctr"/>
            <a:r>
              <a:rPr lang="en-GB" sz="11500" dirty="0">
                <a:solidFill>
                  <a:schemeClr val="accent1">
                    <a:lumMod val="75000"/>
                  </a:schemeClr>
                </a:solidFill>
              </a:rPr>
              <a:t>DEMO TIME</a:t>
            </a:r>
            <a:br>
              <a:rPr lang="en-GB" sz="115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5400" dirty="0" err="1">
                <a:solidFill>
                  <a:schemeClr val="accent1">
                    <a:lumMod val="75000"/>
                  </a:schemeClr>
                </a:solidFill>
              </a:rPr>
              <a:t>beard.media</a:t>
            </a:r>
            <a:r>
              <a:rPr lang="en-GB" sz="54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sz="5400" dirty="0" err="1">
                <a:solidFill>
                  <a:schemeClr val="accent1">
                    <a:lumMod val="75000"/>
                  </a:schemeClr>
                </a:solidFill>
              </a:rPr>
              <a:t>arcdemo</a:t>
            </a:r>
            <a:r>
              <a:rPr lang="en-GB" sz="5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5400" dirty="0" err="1">
                <a:solidFill>
                  <a:schemeClr val="accent1">
                    <a:lumMod val="75000"/>
                  </a:schemeClr>
                </a:solidFill>
              </a:rPr>
              <a:t>beard.media</a:t>
            </a:r>
            <a:r>
              <a:rPr lang="en-GB" sz="5400" dirty="0">
                <a:solidFill>
                  <a:schemeClr val="accent1">
                    <a:lumMod val="75000"/>
                  </a:schemeClr>
                </a:solidFill>
              </a:rPr>
              <a:t>/Notebooks</a:t>
            </a:r>
            <a:br>
              <a:rPr lang="en-GB" sz="5400" dirty="0">
                <a:solidFill>
                  <a:schemeClr val="accent1">
                    <a:lumMod val="75000"/>
                  </a:schemeClr>
                </a:solidFill>
              </a:rPr>
            </a:br>
            <a:endParaRPr lang="en-GB" sz="11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498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4401723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Resources for you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43126F-9299-4641-BCBB-E2A43236F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085" y="1397953"/>
            <a:ext cx="33337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0619C-5D99-48DC-AB77-87EBF88E097D}"/>
              </a:ext>
            </a:extLst>
          </p:cNvPr>
          <p:cNvSpPr txBox="1"/>
          <p:nvPr/>
        </p:nvSpPr>
        <p:spPr>
          <a:xfrm>
            <a:off x="538480" y="1666240"/>
            <a:ext cx="6746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jumpstart</a:t>
            </a:r>
            <a:endParaRPr lang="en-GB" b="0" i="0" u="none" strike="noStrike" dirty="0">
              <a:effectLst/>
              <a:latin typeface="-apple-system"/>
              <a:hlinkClick r:id="rId3"/>
            </a:endParaRPr>
          </a:p>
          <a:p>
            <a:r>
              <a:rPr lang="en-GB" b="0" i="0" u="none" strike="noStrike" dirty="0">
                <a:effectLst/>
                <a:latin typeface="-apple-system"/>
                <a:hlinkClick r:id="rId3"/>
              </a:rPr>
              <a:t>https://azurearcjumpstart.io</a:t>
            </a:r>
            <a:endParaRPr lang="en-GB" b="0" i="0" u="none" strike="noStrike" dirty="0">
              <a:effectLst/>
              <a:latin typeface="-apple-system"/>
            </a:endParaRPr>
          </a:p>
          <a:p>
            <a:endParaRPr lang="en-GB" dirty="0">
              <a:latin typeface="-apple-system"/>
            </a:endParaRPr>
          </a:p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data services</a:t>
            </a:r>
            <a:endParaRPr lang="en-GB" dirty="0">
              <a:latin typeface="-apple-system"/>
            </a:endParaRPr>
          </a:p>
          <a:p>
            <a:r>
              <a:rPr lang="en-GB" dirty="0">
                <a:hlinkClick r:id="rId4"/>
              </a:rPr>
              <a:t>https://docs.microsoft.com/en-us/azure/azure-arc/data/</a:t>
            </a:r>
            <a:endParaRPr lang="en-GB" dirty="0"/>
          </a:p>
          <a:p>
            <a:endParaRPr lang="en-GB" dirty="0"/>
          </a:p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SQL Managed Instance Overview</a:t>
            </a:r>
            <a:endParaRPr lang="en-GB" dirty="0"/>
          </a:p>
          <a:p>
            <a:r>
              <a:rPr lang="en-GB" dirty="0">
                <a:hlinkClick r:id="rId5"/>
              </a:rPr>
              <a:t>https://docs.microsoft.com/en-us/azure/azure-arc/data/managed-instance-overview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PostgreSQL Hyperscale</a:t>
            </a:r>
            <a:endParaRPr lang="en-GB" dirty="0"/>
          </a:p>
          <a:p>
            <a:r>
              <a:rPr lang="en-GB" dirty="0">
                <a:hlinkClick r:id="rId6"/>
              </a:rPr>
              <a:t>https://docs.microsoft.com/en-us/azure/azure-arc/data/what-is-azure-arc-enabled-postgres-hyperscale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b="1" dirty="0" err="1">
                <a:solidFill>
                  <a:srgbClr val="E3E3E3"/>
                </a:solidFill>
                <a:latin typeface="Segoe UI" panose="020B0502040204020203" pitchFamily="34" charset="0"/>
              </a:rPr>
              <a:t>azdata</a:t>
            </a:r>
            <a:r>
              <a:rPr lang="en-GB" b="1" dirty="0">
                <a:solidFill>
                  <a:srgbClr val="E3E3E3"/>
                </a:solidFill>
                <a:latin typeface="Segoe UI" panose="020B0502040204020203" pitchFamily="34" charset="0"/>
              </a:rPr>
              <a:t> reference</a:t>
            </a:r>
            <a:endParaRPr lang="en-GB" dirty="0"/>
          </a:p>
          <a:p>
            <a:r>
              <a:rPr lang="en-GB" dirty="0">
                <a:hlinkClick r:id="rId7"/>
              </a:rPr>
              <a:t>https://docs.microsoft.com/en-us/sql/azdata/reference/reference-azdata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8543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2951285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D084C-8156-415C-A2FB-3461925C731D}"/>
              </a:ext>
            </a:extLst>
          </p:cNvPr>
          <p:cNvSpPr txBox="1"/>
          <p:nvPr/>
        </p:nvSpPr>
        <p:spPr>
          <a:xfrm>
            <a:off x="822959" y="2551837"/>
            <a:ext cx="52730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@sqldbawithbeard</a:t>
            </a:r>
          </a:p>
          <a:p>
            <a:r>
              <a:rPr lang="en-US" sz="3600" dirty="0">
                <a:solidFill>
                  <a:srgbClr val="0070C0"/>
                </a:solidFill>
              </a:rPr>
              <a:t>robsewell.com </a:t>
            </a:r>
          </a:p>
          <a:p>
            <a:r>
              <a:rPr lang="en-US" sz="3600" dirty="0" err="1">
                <a:solidFill>
                  <a:srgbClr val="0070C0"/>
                </a:solidFill>
              </a:rPr>
              <a:t>beard.media</a:t>
            </a:r>
            <a:r>
              <a:rPr lang="en-US" sz="3600" dirty="0">
                <a:solidFill>
                  <a:srgbClr val="0070C0"/>
                </a:solidFill>
              </a:rPr>
              <a:t>\book</a:t>
            </a:r>
          </a:p>
        </p:txBody>
      </p:sp>
      <p:pic>
        <p:nvPicPr>
          <p:cNvPr id="6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77BC2789-3064-4FDF-84DB-1A2D54BE2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6705598" y="1532427"/>
            <a:ext cx="4419601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94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FE21981-771D-4A29-8D3A-D068BE54B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070E02-51B1-472B-AB79-82466CFFD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2"/>
          <a:stretch/>
        </p:blipFill>
        <p:spPr>
          <a:xfrm>
            <a:off x="0" y="0"/>
            <a:ext cx="12009284" cy="685800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F9522C5-2024-4440-9004-A30F798F69AA}"/>
              </a:ext>
            </a:extLst>
          </p:cNvPr>
          <p:cNvSpPr txBox="1">
            <a:spLocks/>
          </p:cNvSpPr>
          <p:nvPr/>
        </p:nvSpPr>
        <p:spPr>
          <a:xfrm>
            <a:off x="3344022" y="3080882"/>
            <a:ext cx="3852041" cy="7553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you!</a:t>
            </a:r>
            <a:endParaRPr lang="en-IN" sz="60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943FBA-9925-4CB8-8EA9-1CBB353C2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07" y="5581082"/>
            <a:ext cx="6193069" cy="905554"/>
          </a:xfrm>
          <a:prstGeom prst="rect">
            <a:avLst/>
          </a:prstGeom>
          <a:effectLst>
            <a:reflection stA="68000" endPos="24000" dist="50800" dir="5400000" sy="-100000" algn="bl" rotWithShape="0"/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8953A73-0C5C-4CC8-B59B-E5237E3F1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7" y="4066547"/>
            <a:ext cx="2938714" cy="151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8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195AC-9690-485A-984B-AC066F3FD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34" y="2766218"/>
            <a:ext cx="10845132" cy="1325563"/>
          </a:xfrm>
        </p:spPr>
        <p:txBody>
          <a:bodyPr>
            <a:normAutofit fontScale="90000"/>
          </a:bodyPr>
          <a:lstStyle/>
          <a:p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Why Azure Arc-Enabled Data Services?</a:t>
            </a:r>
          </a:p>
        </p:txBody>
      </p:sp>
    </p:spTree>
    <p:extLst>
      <p:ext uri="{BB962C8B-B14F-4D97-AF65-F5344CB8AC3E}">
        <p14:creationId xmlns:p14="http://schemas.microsoft.com/office/powerpoint/2010/main" val="187473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ypes of clouds used">
            <a:extLst>
              <a:ext uri="{FF2B5EF4-FFF2-40B4-BE49-F238E27FC236}">
                <a16:creationId xmlns:a16="http://schemas.microsoft.com/office/drawing/2014/main" id="{D466A82A-B999-4307-B50C-6197FBA1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" y="0"/>
            <a:ext cx="12098900" cy="636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201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23" y="2185573"/>
            <a:ext cx="3673254" cy="308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D2945C-7B8D-4977-AC69-81C51FE3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93" y="2236104"/>
            <a:ext cx="3602813" cy="3033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80C25-E288-49B4-8473-6F331EEF1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824" y="2236104"/>
            <a:ext cx="3653905" cy="30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96BD97E-7B16-4DCB-8BE6-F48B3637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4" y="4844540"/>
            <a:ext cx="1707367" cy="1457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FA9922-EE64-4F62-9562-0A0FB7D56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4" y="3183787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Management is Everywhere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51" y="1547422"/>
            <a:ext cx="1707367" cy="1433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D2945C-7B8D-4977-AC69-81C51FE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51" y="3183787"/>
            <a:ext cx="1707367" cy="1437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80C25-E288-49B4-8473-6F331EEF1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51" y="4824232"/>
            <a:ext cx="1731580" cy="1437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A988BB-4122-4D6D-B886-9FAE009E166B}"/>
              </a:ext>
            </a:extLst>
          </p:cNvPr>
          <p:cNvSpPr txBox="1"/>
          <p:nvPr/>
        </p:nvSpPr>
        <p:spPr>
          <a:xfrm>
            <a:off x="9384632" y="6550223"/>
            <a:ext cx="2807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Photo by </a:t>
            </a:r>
            <a:r>
              <a:rPr lang="en-US" sz="1400" dirty="0" err="1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Ashim</a:t>
            </a:r>
            <a:r>
              <a:rPr lang="en-US" sz="14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D’Silva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GB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BD91195-50D3-474A-9569-AE8A397119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3" b="9040"/>
          <a:stretch/>
        </p:blipFill>
        <p:spPr>
          <a:xfrm>
            <a:off x="3559098" y="1547423"/>
            <a:ext cx="727988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1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656" y="4937058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046" y="495735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71" y="214713"/>
            <a:ext cx="10552886" cy="1325563"/>
          </a:xfrm>
        </p:spPr>
        <p:txBody>
          <a:bodyPr/>
          <a:lstStyle/>
          <a:p>
            <a:pPr algn="ctr"/>
            <a:r>
              <a:rPr lang="en-GB" sz="4000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436" y="4957354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4338" y="5150353"/>
            <a:ext cx="1707367" cy="141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4" y="4964841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5" y="4977035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89" y="274189"/>
            <a:ext cx="10753853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4977035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45" y="4964841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3607" y="5183465"/>
            <a:ext cx="1707367" cy="14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0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5" y="4940587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5" y="4956257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44" y="193555"/>
            <a:ext cx="10392112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5" y="4964975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45" y="4982904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655" y="4940587"/>
            <a:ext cx="1707367" cy="14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6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.potx" id="{B620259C-E9B6-4291-965C-91CA897AFB23}" vid="{992C7208-05ED-4F28-A084-FAF86F5F26A5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</TotalTime>
  <Words>450</Words>
  <Application>Microsoft Office PowerPoint</Application>
  <PresentationFormat>Widescreen</PresentationFormat>
  <Paragraphs>105</Paragraphs>
  <Slides>25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Segoe UI</vt:lpstr>
      <vt:lpstr>Office Theme</vt:lpstr>
      <vt:lpstr>1_Custom Design</vt:lpstr>
      <vt:lpstr>Custom Design</vt:lpstr>
      <vt:lpstr>PowerPoint Presentation</vt:lpstr>
      <vt:lpstr>Thank you to all our generous sponsors</vt:lpstr>
      <vt:lpstr>Why Azure Arc-Enabled Data Services?</vt:lpstr>
      <vt:lpstr>PowerPoint Presentation</vt:lpstr>
      <vt:lpstr>Our Services Are Everywhere</vt:lpstr>
      <vt:lpstr>Management is Everywhere</vt:lpstr>
      <vt:lpstr>Azure Arc-Enabled Data Services Is Anywhere</vt:lpstr>
      <vt:lpstr>Azure Arc-Enabled Data Services Is Anywhere</vt:lpstr>
      <vt:lpstr>Azure Arc-Enabled Data Services Is Anywhere</vt:lpstr>
      <vt:lpstr>Azure Arc-Enabled Data Services Is Anywhere</vt:lpstr>
      <vt:lpstr>Azure Arc-Enabled Data Services Is Anywhere</vt:lpstr>
      <vt:lpstr>Azure Arc-Enabled Data Services Is Anywhere</vt:lpstr>
      <vt:lpstr>The Data Controller</vt:lpstr>
      <vt:lpstr>Available Data Services</vt:lpstr>
      <vt:lpstr>Deployment</vt:lpstr>
      <vt:lpstr>Storage</vt:lpstr>
      <vt:lpstr>Metrics In the Portal</vt:lpstr>
      <vt:lpstr>Logs In the Portal</vt:lpstr>
      <vt:lpstr>Metrics Built in</vt:lpstr>
      <vt:lpstr>Logs Built in</vt:lpstr>
      <vt:lpstr>PowerPoint Presentation</vt:lpstr>
      <vt:lpstr>DEMO TIME beard.media/arcdemo beard.media/Notebooks </vt:lpstr>
      <vt:lpstr>Resources for you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PDCConf</dc:creator>
  <cp:lastModifiedBy>Rob Sewell</cp:lastModifiedBy>
  <cp:revision>25</cp:revision>
  <dcterms:created xsi:type="dcterms:W3CDTF">2021-08-07T14:36:19Z</dcterms:created>
  <dcterms:modified xsi:type="dcterms:W3CDTF">2021-09-15T06:38:20Z</dcterms:modified>
</cp:coreProperties>
</file>